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9" r:id="rId5"/>
    <p:sldId id="263" r:id="rId6"/>
    <p:sldId id="264" r:id="rId7"/>
    <p:sldId id="262" r:id="rId8"/>
    <p:sldId id="269" r:id="rId9"/>
    <p:sldId id="267" r:id="rId10"/>
    <p:sldId id="270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BC5-A32E-4C82-87E1-EBA58748092E}" type="datetimeFigureOut">
              <a:rPr lang="cs-CZ" smtClean="0"/>
              <a:pPr/>
              <a:t>24.2.2017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E2E-79A2-4B04-AF3B-CFDF72BBF2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BC5-A32E-4C82-87E1-EBA58748092E}" type="datetimeFigureOut">
              <a:rPr lang="cs-CZ" smtClean="0"/>
              <a:pPr/>
              <a:t>24.2.2017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E2E-79A2-4B04-AF3B-CFDF72BBF2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BC5-A32E-4C82-87E1-EBA58748092E}" type="datetimeFigureOut">
              <a:rPr lang="cs-CZ" smtClean="0"/>
              <a:pPr/>
              <a:t>24.2.2017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E2E-79A2-4B04-AF3B-CFDF72BBF2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BC5-A32E-4C82-87E1-EBA58748092E}" type="datetimeFigureOut">
              <a:rPr lang="cs-CZ" smtClean="0"/>
              <a:pPr/>
              <a:t>24.2.2017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E2E-79A2-4B04-AF3B-CFDF72BBF2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BC5-A32E-4C82-87E1-EBA58748092E}" type="datetimeFigureOut">
              <a:rPr lang="cs-CZ" smtClean="0"/>
              <a:pPr/>
              <a:t>24.2.2017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E2E-79A2-4B04-AF3B-CFDF72BBF2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BC5-A32E-4C82-87E1-EBA58748092E}" type="datetimeFigureOut">
              <a:rPr lang="cs-CZ" smtClean="0"/>
              <a:pPr/>
              <a:t>24.2.2017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E2E-79A2-4B04-AF3B-CFDF72BBF2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BC5-A32E-4C82-87E1-EBA58748092E}" type="datetimeFigureOut">
              <a:rPr lang="cs-CZ" smtClean="0"/>
              <a:pPr/>
              <a:t>24.2.2017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E2E-79A2-4B04-AF3B-CFDF72BBF2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BC5-A32E-4C82-87E1-EBA58748092E}" type="datetimeFigureOut">
              <a:rPr lang="cs-CZ" smtClean="0"/>
              <a:pPr/>
              <a:t>24.2.2017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E2E-79A2-4B04-AF3B-CFDF72BBF2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BC5-A32E-4C82-87E1-EBA58748092E}" type="datetimeFigureOut">
              <a:rPr lang="cs-CZ" smtClean="0"/>
              <a:pPr/>
              <a:t>24.2.2017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E2E-79A2-4B04-AF3B-CFDF72BBF2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BC5-A32E-4C82-87E1-EBA58748092E}" type="datetimeFigureOut">
              <a:rPr lang="cs-CZ" smtClean="0"/>
              <a:pPr/>
              <a:t>24.2.2017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1E2E-79A2-4B04-AF3B-CFDF72BBF2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BC5-A32E-4C82-87E1-EBA58748092E}" type="datetimeFigureOut">
              <a:rPr lang="cs-CZ" smtClean="0"/>
              <a:pPr/>
              <a:t>24.2.2017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2B1E2E-79A2-4B04-AF3B-CFDF72BBF2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A87BC5-A32E-4C82-87E1-EBA58748092E}" type="datetimeFigureOut">
              <a:rPr lang="cs-CZ" smtClean="0"/>
              <a:pPr/>
              <a:t>24.2.2017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2B1E2E-79A2-4B04-AF3B-CFDF72BBF211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5688632"/>
          </a:xfrm>
        </p:spPr>
        <p:txBody>
          <a:bodyPr>
            <a:normAutofit/>
          </a:bodyPr>
          <a:lstStyle/>
          <a:p>
            <a:pPr algn="ctr"/>
            <a:r>
              <a:rPr lang="cs-CZ" sz="9600" u="sng" dirty="0" smtClean="0"/>
              <a:t>NAŠE OBEC</a:t>
            </a:r>
            <a:br>
              <a:rPr lang="cs-CZ" sz="9600" u="sng" dirty="0" smtClean="0"/>
            </a:br>
            <a:r>
              <a:rPr lang="cs-CZ" sz="8000" dirty="0" smtClean="0"/>
              <a:t>AUTORKA</a:t>
            </a:r>
            <a:r>
              <a:rPr lang="cs-CZ" sz="9600" dirty="0" smtClean="0"/>
              <a:t/>
            </a:r>
            <a:br>
              <a:rPr lang="cs-CZ" sz="9600" dirty="0" smtClean="0"/>
            </a:br>
            <a:r>
              <a:rPr lang="cs-CZ" dirty="0" smtClean="0"/>
              <a:t>KRISTÝNA</a:t>
            </a:r>
            <a:br>
              <a:rPr lang="cs-CZ" dirty="0" smtClean="0"/>
            </a:br>
            <a:r>
              <a:rPr lang="cs-CZ" dirty="0" smtClean="0"/>
              <a:t> KOLLÁROVÁ</a:t>
            </a:r>
            <a:endParaRPr lang="cs-CZ" dirty="0"/>
          </a:p>
        </p:txBody>
      </p:sp>
      <p:pic>
        <p:nvPicPr>
          <p:cNvPr id="3" name="Czech anthem Kde domov můj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4" y="4462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selý obličej 1"/>
          <p:cNvSpPr/>
          <p:nvPr/>
        </p:nvSpPr>
        <p:spPr>
          <a:xfrm>
            <a:off x="323528" y="3429000"/>
            <a:ext cx="4032448" cy="324036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láček 2"/>
          <p:cNvSpPr/>
          <p:nvPr/>
        </p:nvSpPr>
        <p:spPr>
          <a:xfrm>
            <a:off x="2339752" y="476672"/>
            <a:ext cx="5256584" cy="28083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131839" y="1340768"/>
            <a:ext cx="3397147" cy="140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KONEC  ZVONEC……………..</a:t>
            </a:r>
          </a:p>
          <a:p>
            <a:r>
              <a:rPr lang="cs-CZ" sz="2800" b="1" dirty="0" smtClean="0">
                <a:solidFill>
                  <a:srgbClr val="FFFF00"/>
                </a:solidFill>
              </a:rPr>
              <a:t>TO JE KONEC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851648" cy="1656184"/>
          </a:xfrm>
        </p:spPr>
        <p:txBody>
          <a:bodyPr>
            <a:normAutofit/>
          </a:bodyPr>
          <a:lstStyle/>
          <a:p>
            <a:pPr algn="ctr"/>
            <a:r>
              <a:rPr lang="cs-CZ" sz="9600" u="sng" dirty="0" smtClean="0"/>
              <a:t>OBECNÍ ÚŘAD</a:t>
            </a:r>
            <a:endParaRPr lang="cs-CZ" sz="9600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2348880"/>
            <a:ext cx="7854696" cy="331236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 31.5.1961</a:t>
            </a:r>
          </a:p>
          <a:p>
            <a:pPr algn="ctr"/>
            <a:r>
              <a:rPr lang="cs-CZ" sz="2000" dirty="0" smtClean="0"/>
              <a:t>V TUTO DOBU V BUDOVĚ ÚŘADOVALO ZAČÍNAJÍCÍ DRUŽSTVO (JZD)</a:t>
            </a:r>
          </a:p>
          <a:p>
            <a:pPr algn="ctr"/>
            <a:r>
              <a:rPr lang="cs-CZ" sz="2000" dirty="0" smtClean="0"/>
              <a:t>V ROCE 1986 BYLA PROVÁDĚNA PŘESTAVBA </a:t>
            </a:r>
          </a:p>
          <a:p>
            <a:pPr algn="ctr"/>
            <a:r>
              <a:rPr lang="cs-CZ" sz="2000" dirty="0" smtClean="0"/>
              <a:t>(MNV) </a:t>
            </a:r>
          </a:p>
          <a:p>
            <a:pPr algn="ctr"/>
            <a:r>
              <a:rPr lang="cs-CZ" sz="2000" dirty="0" smtClean="0"/>
              <a:t>OBECNÍ ÚŘAD SI TAKÉ NAŠEL MÍSTNOST NA KNIHOVNU.</a:t>
            </a:r>
          </a:p>
          <a:p>
            <a:pPr algn="ctr"/>
            <a:r>
              <a:rPr lang="cs-CZ" sz="2000" dirty="0" smtClean="0"/>
              <a:t>V ROCE 2016 ZDE ŽILO 643 OBYVATEL.</a:t>
            </a:r>
          </a:p>
          <a:p>
            <a:pPr algn="ctr"/>
            <a:r>
              <a:rPr lang="cs-CZ" sz="2000" dirty="0" smtClean="0"/>
              <a:t>(NOVÝ STAROSTA JE JOSEF NOVOTNÝ)</a:t>
            </a:r>
          </a:p>
          <a:p>
            <a:pPr algn="ctr"/>
            <a:endParaRPr lang="cs-CZ" sz="2000" dirty="0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545aa87f4f29cd6a83900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307288" cy="5538192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851648" cy="1296144"/>
          </a:xfrm>
        </p:spPr>
        <p:txBody>
          <a:bodyPr>
            <a:noAutofit/>
          </a:bodyPr>
          <a:lstStyle/>
          <a:p>
            <a:pPr algn="ctr"/>
            <a:r>
              <a:rPr lang="cs-CZ" sz="7500" u="sng" dirty="0" smtClean="0"/>
              <a:t>ZÁKLADNÍ ŠKOLA</a:t>
            </a:r>
            <a:endParaRPr lang="cs-CZ" sz="7500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2348880"/>
            <a:ext cx="7854696" cy="2160240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ŠKOLA BYLA DOSTAVĚNÁ V ROCE 1911</a:t>
            </a:r>
          </a:p>
          <a:p>
            <a:pPr algn="ctr"/>
            <a:r>
              <a:rPr lang="cs-CZ" sz="2000" dirty="0" smtClean="0"/>
              <a:t>VE STEJNÉM ROCE BYLA OTEVŘENÁ</a:t>
            </a:r>
          </a:p>
          <a:p>
            <a:pPr algn="ctr"/>
            <a:r>
              <a:rPr lang="cs-CZ" sz="2000" dirty="0" smtClean="0"/>
              <a:t>NAŠE ŠKOLA PROCHÁZELA POSTUPNĚ KOMPLETNÍ REKONSTRUKCÍ</a:t>
            </a:r>
          </a:p>
          <a:p>
            <a:pPr algn="ctr"/>
            <a:r>
              <a:rPr lang="cs-CZ" dirty="0" smtClean="0"/>
              <a:t> </a:t>
            </a: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001 šk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079770" cy="5309827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851648" cy="2016224"/>
          </a:xfrm>
        </p:spPr>
        <p:txBody>
          <a:bodyPr>
            <a:normAutofit/>
          </a:bodyPr>
          <a:lstStyle/>
          <a:p>
            <a:pPr algn="ctr"/>
            <a:r>
              <a:rPr lang="cs-CZ" sz="6000" u="sng" dirty="0" smtClean="0"/>
              <a:t>HOSPODA U KARLA IV.</a:t>
            </a:r>
            <a:br>
              <a:rPr lang="cs-CZ" sz="6000" u="sng" dirty="0" smtClean="0"/>
            </a:br>
            <a:r>
              <a:rPr lang="cs-CZ" sz="6000" dirty="0" smtClean="0"/>
              <a:t> </a:t>
            </a:r>
            <a:r>
              <a:rPr lang="cs-CZ" sz="5400" b="0" dirty="0" smtClean="0"/>
              <a:t>BYLA NOVĚ OPRAVENA</a:t>
            </a:r>
            <a:endParaRPr lang="cs-CZ" sz="5400" b="0" dirty="0"/>
          </a:p>
        </p:txBody>
      </p:sp>
      <p:pic>
        <p:nvPicPr>
          <p:cNvPr id="4" name="Obrázek 3" descr="1444727822_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068960"/>
            <a:ext cx="6408712" cy="3604901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1368152"/>
          </a:xfrm>
        </p:spPr>
        <p:txBody>
          <a:bodyPr>
            <a:normAutofit/>
          </a:bodyPr>
          <a:lstStyle/>
          <a:p>
            <a:pPr algn="ctr"/>
            <a:r>
              <a:rPr lang="cs-CZ" sz="8000" u="sng" dirty="0" smtClean="0"/>
              <a:t>STUDÁNKA</a:t>
            </a:r>
            <a:endParaRPr lang="cs-CZ" sz="8000" u="sng" dirty="0"/>
          </a:p>
        </p:txBody>
      </p:sp>
      <p:pic>
        <p:nvPicPr>
          <p:cNvPr id="4" name="Obrázek 3" descr="full_1f85e4_120128_4_zamel_hastrma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348880"/>
            <a:ext cx="5516203" cy="4343963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1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LÍPA</a:t>
            </a:r>
            <a:endParaRPr lang="cs-CZ" sz="10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935480"/>
            <a:ext cx="6192688" cy="557416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LÍPA JE NARODNÍ STROM OBCE</a:t>
            </a:r>
            <a:endParaRPr lang="cs-CZ" dirty="0"/>
          </a:p>
        </p:txBody>
      </p:sp>
      <p:pic>
        <p:nvPicPr>
          <p:cNvPr id="1026" name="Picture 2" descr="http://media1.7x.cz/images/media1:50fe509379a80.jpg/005%20l%C3%ADpa%20vora%C5%99%C5%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6264696" cy="41498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95936" y="620688"/>
            <a:ext cx="4752528" cy="2376264"/>
          </a:xfrm>
        </p:spPr>
        <p:txBody>
          <a:bodyPr>
            <a:noAutofit/>
          </a:bodyPr>
          <a:lstStyle/>
          <a:p>
            <a:pPr algn="ctr"/>
            <a:r>
              <a:rPr lang="cs-CZ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cs-CZ" sz="6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504" y="764704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/>
              <a:t>První </a:t>
            </a:r>
            <a:r>
              <a:rPr lang="pl-PL" sz="4000" dirty="0" smtClean="0"/>
              <a:t>zmínka </a:t>
            </a:r>
            <a:r>
              <a:rPr lang="pl-PL" sz="4000" dirty="0"/>
              <a:t>o obci pochází z roku 1356.</a:t>
            </a:r>
            <a:endParaRPr lang="cs-CZ" sz="4000" dirty="0"/>
          </a:p>
        </p:txBody>
      </p:sp>
      <p:pic>
        <p:nvPicPr>
          <p:cNvPr id="4" name="Obrázek 3" descr="134602-top_foto1-wkp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14069">
            <a:off x="2030941" y="2123258"/>
            <a:ext cx="6552728" cy="3691370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98</Words>
  <Application>Microsoft Office PowerPoint</Application>
  <PresentationFormat>Předvádění na obrazovce (4:3)</PresentationFormat>
  <Paragraphs>22</Paragraphs>
  <Slides>10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Tok</vt:lpstr>
      <vt:lpstr>NAŠE OBEC AUTORKA KRISTÝNA  KOLLÁROVÁ</vt:lpstr>
      <vt:lpstr>OBECNÍ ÚŘAD</vt:lpstr>
      <vt:lpstr>Prezentace aplikace PowerPoint</vt:lpstr>
      <vt:lpstr>ZÁKLADNÍ ŠKOLA</vt:lpstr>
      <vt:lpstr>Prezentace aplikace PowerPoint</vt:lpstr>
      <vt:lpstr>HOSPODA U KARLA IV.  BYLA NOVĚ OPRAVENA</vt:lpstr>
      <vt:lpstr>STUDÁNKA</vt:lpstr>
      <vt:lpstr>LÍPA</vt:lpstr>
      <vt:lpstr>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NAŠE OBEC AUTORKA KRISTÝNA  KOLLÁROVÁ</dc:title>
  <dc:creator>Fanda</dc:creator>
  <cp:lastModifiedBy>vyuka</cp:lastModifiedBy>
  <cp:revision>14</cp:revision>
  <dcterms:created xsi:type="dcterms:W3CDTF">2017-02-22T17:55:06Z</dcterms:created>
  <dcterms:modified xsi:type="dcterms:W3CDTF">2017-02-24T06:57:56Z</dcterms:modified>
</cp:coreProperties>
</file>